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9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78794E-4934-4981-8900-DE355A9CD8D4}" v="7" dt="2024-09-12T15:07:03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38" autoAdjust="0"/>
    <p:restoredTop sz="90772"/>
  </p:normalViewPr>
  <p:slideViewPr>
    <p:cSldViewPr snapToGrid="0">
      <p:cViewPr varScale="1">
        <p:scale>
          <a:sx n="91" d="100"/>
          <a:sy n="91" d="100"/>
        </p:scale>
        <p:origin x="13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76D58-84F8-45B4-993B-F0BFB881016D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DE412-C709-482D-A8B9-E0800B29DA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0632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DE412-C709-482D-A8B9-E0800B29DADC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56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46254-6C5A-8C5D-78E4-B10B2B2A9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07DFD8-4580-8FAF-9F2C-B4D57AE36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5A83C4-1A12-75BA-829C-B4B8794E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4954B-782A-3F2E-47F0-7FD9E4D69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4B1DCC-B656-9047-BEE5-B8567B14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64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6FE36-DBF4-7E73-5F49-0F411427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08FD61-174E-BF02-74B6-495FD1F24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2CF377-8BE1-029A-9808-15659770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CBB592-66E5-81E3-B897-7F3E4710D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571A11-7551-EC33-5837-9D95E562B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170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8CE763-7B0D-DA9B-FFCA-2322B0C4D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DD3B10-DF57-F862-5B15-E546304EA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445401-1D87-3396-0E62-A0D1BC84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A76DE0-57A7-21A4-4052-76AB4C88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F08A5A-1084-074C-27D9-4E1EE3AB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830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E05C0-8D22-C4FD-F9B0-CAF170F6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89DFA2-B968-533B-785F-3DAD56173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1CF5D9-A794-7B4E-15C1-5E33C8F66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ECDE35-3438-5A64-396E-91A0213AE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1106C7-59D0-E237-73C0-C3B22D5CD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736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88B8B-DA1C-8CAE-B322-DF7E5ED9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941BF5-41E0-392E-49E6-44C1F9C32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8B51F8-151B-C25D-4CA3-282D197B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321167-D32C-D5EA-823F-DC2DCC2E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FAA261-C146-CF22-0698-DF1FF9DBF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45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CF0FC-AF2D-8533-4752-6CBC6893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D3309F-092B-1AFF-2C80-F7890921B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20E9DD-1687-5A4D-41B3-1F7CC5F22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49B946-C7A3-498A-B41F-62431557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19B6C4-C3F4-A6E0-574B-69011EA4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CD2637-6BA0-309F-A96A-74C5B814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079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37A07-D515-386C-08A9-8289D612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8EE023-4C4D-02E3-1B49-4BAF5EFC7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0D9F5C-5817-674A-8941-6315C0652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869975B-2E6A-4972-D80F-8870DDB4D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46F2A2-3411-0A27-FC40-7913FCD4F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F3AF31-0A3A-2226-2A94-B6C57181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7FE347-6AD7-4548-D47F-070B39F8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76CEC9-E285-4CDA-4681-970A3A1C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188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0837C-D0CA-B686-1779-82977390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C7EF22-03BF-20B5-05D0-D9CBEF646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6C5E3A-9328-9FF7-99C8-06CD1D3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B398817-89E6-CF58-BA01-B4C61212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35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7FE240-0449-9E77-3264-DD72BA03A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205722-0F6A-35DF-209E-A09B0216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3C7503-81AA-0A82-DAE7-9BBF03A10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169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39470C-DB6C-CF2B-06C5-95AC2DEED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B9856B-BCD4-7164-6679-95F974D7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E723D0-43E3-723E-ABC6-15CE96FE2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EDF2D1-C6B6-A39D-F99B-2D99773B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4FF9EB-9DE6-9E33-DBA8-9976A990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8DD7DF-B70D-F16C-4B42-83CE5EA8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12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6F95B-FF7B-AABD-EC6E-00F82759C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2CD83E-D2E5-3B1A-C2B0-F023E1AC8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0B713C-3B7A-4D0A-1B0E-EB83568EC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C0B70F-7177-DD36-EF98-15B20AB6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C7FBDA-962D-E9AD-1653-71360C10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B41357-46C0-5356-001F-D2173CAF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57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92871A-2A97-8059-EAB9-9DADC953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23E1F-FC4F-BC69-CE78-1918080BA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0A6D20-1C79-D0CD-5B21-D2C87813D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7D660-DFC1-48E8-B43B-EB64D3BFA56F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A58743-68B8-8C0A-E8A8-292C528A2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6A3ED6-0420-B751-54DC-94F2AD846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1D00D-DF7F-4D0A-B7C1-8F2E809FD2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613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upo 85">
            <a:extLst>
              <a:ext uri="{FF2B5EF4-FFF2-40B4-BE49-F238E27FC236}">
                <a16:creationId xmlns:a16="http://schemas.microsoft.com/office/drawing/2014/main" id="{AFB9A498-A752-00EE-4E67-46E5D7BA5CE5}"/>
              </a:ext>
            </a:extLst>
          </p:cNvPr>
          <p:cNvGrpSpPr/>
          <p:nvPr/>
        </p:nvGrpSpPr>
        <p:grpSpPr>
          <a:xfrm>
            <a:off x="307828" y="1439920"/>
            <a:ext cx="11616427" cy="3387824"/>
            <a:chOff x="307828" y="1439920"/>
            <a:chExt cx="11616427" cy="3387824"/>
          </a:xfrm>
        </p:grpSpPr>
        <p:cxnSp>
          <p:nvCxnSpPr>
            <p:cNvPr id="170" name="Conector recto 169">
              <a:extLst>
                <a:ext uri="{FF2B5EF4-FFF2-40B4-BE49-F238E27FC236}">
                  <a16:creationId xmlns:a16="http://schemas.microsoft.com/office/drawing/2014/main" id="{FE9FCFCE-7B4C-E387-9B85-F4EA72AC47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51165" y="3080778"/>
              <a:ext cx="6223563" cy="888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A994F01E-F1CA-38CB-D2CD-F5487D8D8C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91471" y="3113562"/>
              <a:ext cx="0" cy="17562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ector recto 182">
              <a:extLst>
                <a:ext uri="{FF2B5EF4-FFF2-40B4-BE49-F238E27FC236}">
                  <a16:creationId xmlns:a16="http://schemas.microsoft.com/office/drawing/2014/main" id="{86549CF3-4ADD-C7A7-36EA-62C96D2E3A84}"/>
                </a:ext>
              </a:extLst>
            </p:cNvPr>
            <p:cNvCxnSpPr/>
            <p:nvPr/>
          </p:nvCxnSpPr>
          <p:spPr>
            <a:xfrm>
              <a:off x="8011014" y="3112247"/>
              <a:ext cx="1" cy="19159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Conector recto 321">
              <a:extLst>
                <a:ext uri="{FF2B5EF4-FFF2-40B4-BE49-F238E27FC236}">
                  <a16:creationId xmlns:a16="http://schemas.microsoft.com/office/drawing/2014/main" id="{559C62E1-DEB3-57E7-AB76-092D2793CC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68997" y="3112585"/>
              <a:ext cx="0" cy="17562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ector recto 323">
              <a:extLst>
                <a:ext uri="{FF2B5EF4-FFF2-40B4-BE49-F238E27FC236}">
                  <a16:creationId xmlns:a16="http://schemas.microsoft.com/office/drawing/2014/main" id="{F70F3FA6-0517-7702-8A55-3251442460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73704" y="3104559"/>
              <a:ext cx="0" cy="17562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Rectángulo: esquinas redondeadas 104">
              <a:extLst>
                <a:ext uri="{FF2B5EF4-FFF2-40B4-BE49-F238E27FC236}">
                  <a16:creationId xmlns:a16="http://schemas.microsoft.com/office/drawing/2014/main" id="{E2EF48AD-73DF-225E-E468-FD2C1029C846}"/>
                </a:ext>
              </a:extLst>
            </p:cNvPr>
            <p:cNvSpPr/>
            <p:nvPr/>
          </p:nvSpPr>
          <p:spPr>
            <a:xfrm>
              <a:off x="3061337" y="1439920"/>
              <a:ext cx="1764347" cy="34951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2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Dirección Nacional </a:t>
              </a:r>
            </a:p>
          </p:txBody>
        </p:sp>
        <p:sp>
          <p:nvSpPr>
            <p:cNvPr id="107" name="Rectángulo: esquinas redondeadas 106">
              <a:extLst>
                <a:ext uri="{FF2B5EF4-FFF2-40B4-BE49-F238E27FC236}">
                  <a16:creationId xmlns:a16="http://schemas.microsoft.com/office/drawing/2014/main" id="{B82B27E2-61AB-6C76-40FE-933358D04BA4}"/>
                </a:ext>
              </a:extLst>
            </p:cNvPr>
            <p:cNvSpPr/>
            <p:nvPr/>
          </p:nvSpPr>
          <p:spPr>
            <a:xfrm>
              <a:off x="4381241" y="2029710"/>
              <a:ext cx="2576113" cy="243239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100" b="1" dirty="0">
                  <a:solidFill>
                    <a:schemeClr val="tx1"/>
                  </a:solidFill>
                  <a:latin typeface="Arial Narrow" panose="020B0606020202030204" pitchFamily="34" charset="0"/>
                  <a:cs typeface="Calibri Light" panose="020F0302020204030204" pitchFamily="34" charset="0"/>
                </a:rPr>
                <a:t>Gabinete</a:t>
              </a:r>
            </a:p>
          </p:txBody>
        </p:sp>
        <p:sp>
          <p:nvSpPr>
            <p:cNvPr id="110" name="Rectángulo: esquinas redondeadas 109">
              <a:extLst>
                <a:ext uri="{FF2B5EF4-FFF2-40B4-BE49-F238E27FC236}">
                  <a16:creationId xmlns:a16="http://schemas.microsoft.com/office/drawing/2014/main" id="{726491BD-E995-3B48-08EB-C211E741FEF2}"/>
                </a:ext>
              </a:extLst>
            </p:cNvPr>
            <p:cNvSpPr/>
            <p:nvPr/>
          </p:nvSpPr>
          <p:spPr>
            <a:xfrm>
              <a:off x="4395961" y="2357944"/>
              <a:ext cx="2576113" cy="230938"/>
            </a:xfrm>
            <a:prstGeom prst="round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L" sz="1100" dirty="0">
                  <a:latin typeface="Arial Narrow" panose="020B0606020202030204" pitchFamily="34" charset="0"/>
                  <a:cs typeface="Calibri Light" panose="020F0302020204030204" pitchFamily="34" charset="0"/>
                </a:rPr>
                <a:t>Departamento de Comunicaciones</a:t>
              </a:r>
            </a:p>
          </p:txBody>
        </p:sp>
        <p:sp>
          <p:nvSpPr>
            <p:cNvPr id="133" name="Rectángulo: esquinas redondeadas 132">
              <a:extLst>
                <a:ext uri="{FF2B5EF4-FFF2-40B4-BE49-F238E27FC236}">
                  <a16:creationId xmlns:a16="http://schemas.microsoft.com/office/drawing/2014/main" id="{46BCD645-AB17-FA59-F160-899104D5CB72}"/>
                </a:ext>
              </a:extLst>
            </p:cNvPr>
            <p:cNvSpPr/>
            <p:nvPr/>
          </p:nvSpPr>
          <p:spPr>
            <a:xfrm>
              <a:off x="4567499" y="3311683"/>
              <a:ext cx="1576548" cy="261826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00" b="1" dirty="0">
                  <a:latin typeface="Arial Narrow" panose="020B0606020202030204" pitchFamily="34" charset="0"/>
                  <a:cs typeface="Calibri Light" panose="020F0302020204030204" pitchFamily="34" charset="0"/>
                </a:rPr>
                <a:t>Dirección zonal Norte </a:t>
              </a:r>
            </a:p>
          </p:txBody>
        </p:sp>
        <p:sp>
          <p:nvSpPr>
            <p:cNvPr id="145" name="Rectángulo: esquinas redondeadas 144">
              <a:extLst>
                <a:ext uri="{FF2B5EF4-FFF2-40B4-BE49-F238E27FC236}">
                  <a16:creationId xmlns:a16="http://schemas.microsoft.com/office/drawing/2014/main" id="{37CCBDC8-94CA-F32B-E80F-71538A15BC5E}"/>
                </a:ext>
              </a:extLst>
            </p:cNvPr>
            <p:cNvSpPr/>
            <p:nvPr/>
          </p:nvSpPr>
          <p:spPr>
            <a:xfrm>
              <a:off x="9383111" y="3305832"/>
              <a:ext cx="1583235" cy="265339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00" b="1" dirty="0">
                  <a:latin typeface="Arial Narrow" panose="020B0606020202030204" pitchFamily="34" charset="0"/>
                  <a:cs typeface="Calibri Light" panose="020F0302020204030204" pitchFamily="34" charset="0"/>
                </a:rPr>
                <a:t>Dirección zonal Centro Sur</a:t>
              </a:r>
            </a:p>
          </p:txBody>
        </p:sp>
        <p:sp>
          <p:nvSpPr>
            <p:cNvPr id="147" name="Rectángulo: esquinas redondeadas 146">
              <a:extLst>
                <a:ext uri="{FF2B5EF4-FFF2-40B4-BE49-F238E27FC236}">
                  <a16:creationId xmlns:a16="http://schemas.microsoft.com/office/drawing/2014/main" id="{E76EA24F-1CF8-4274-4EF6-FBC23F2DC08B}"/>
                </a:ext>
              </a:extLst>
            </p:cNvPr>
            <p:cNvSpPr/>
            <p:nvPr/>
          </p:nvSpPr>
          <p:spPr>
            <a:xfrm>
              <a:off x="6173773" y="3309345"/>
              <a:ext cx="1567163" cy="261826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00" b="1" dirty="0">
                  <a:latin typeface="Arial Narrow" panose="020B0606020202030204" pitchFamily="34" charset="0"/>
                  <a:cs typeface="Calibri Light" panose="020F0302020204030204" pitchFamily="34" charset="0"/>
                </a:rPr>
                <a:t>Dirección zonal </a:t>
              </a:r>
              <a:r>
                <a:rPr lang="es-CL" sz="1000" b="1" dirty="0" err="1">
                  <a:latin typeface="Arial Narrow" panose="020B0606020202030204" pitchFamily="34" charset="0"/>
                  <a:cs typeface="Calibri Light" panose="020F0302020204030204" pitchFamily="34" charset="0"/>
                </a:rPr>
                <a:t>Cto</a:t>
              </a:r>
              <a:r>
                <a:rPr lang="es-CL" sz="1000" b="1" dirty="0">
                  <a:latin typeface="Arial Narrow" panose="020B0606020202030204" pitchFamily="34" charset="0"/>
                  <a:cs typeface="Calibri Light" panose="020F0302020204030204" pitchFamily="34" charset="0"/>
                </a:rPr>
                <a:t>. Norte</a:t>
              </a:r>
            </a:p>
          </p:txBody>
        </p:sp>
        <p:sp>
          <p:nvSpPr>
            <p:cNvPr id="148" name="Rectángulo: esquinas redondeadas 147">
              <a:extLst>
                <a:ext uri="{FF2B5EF4-FFF2-40B4-BE49-F238E27FC236}">
                  <a16:creationId xmlns:a16="http://schemas.microsoft.com/office/drawing/2014/main" id="{0224A072-4D97-98F0-EAF8-925109955F57}"/>
                </a:ext>
              </a:extLst>
            </p:cNvPr>
            <p:cNvSpPr/>
            <p:nvPr/>
          </p:nvSpPr>
          <p:spPr>
            <a:xfrm>
              <a:off x="7778442" y="3300880"/>
              <a:ext cx="1567163" cy="261826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00" b="1" dirty="0">
                  <a:latin typeface="Arial Narrow" panose="020B0606020202030204" pitchFamily="34" charset="0"/>
                  <a:cs typeface="Calibri Light" panose="020F0302020204030204" pitchFamily="34" charset="0"/>
                </a:rPr>
                <a:t>Dirección zonal Sur</a:t>
              </a:r>
            </a:p>
          </p:txBody>
        </p:sp>
        <p:cxnSp>
          <p:nvCxnSpPr>
            <p:cNvPr id="150" name="Conector recto 149">
              <a:extLst>
                <a:ext uri="{FF2B5EF4-FFF2-40B4-BE49-F238E27FC236}">
                  <a16:creationId xmlns:a16="http://schemas.microsoft.com/office/drawing/2014/main" id="{7814D159-79B5-CC48-EE0F-98E4E1A9FBC3}"/>
                </a:ext>
              </a:extLst>
            </p:cNvPr>
            <p:cNvCxnSpPr>
              <a:cxnSpLocks/>
            </p:cNvCxnSpPr>
            <p:nvPr/>
          </p:nvCxnSpPr>
          <p:spPr>
            <a:xfrm>
              <a:off x="3951165" y="1768851"/>
              <a:ext cx="0" cy="209663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Rectángulo: esquinas redondeadas 154">
              <a:extLst>
                <a:ext uri="{FF2B5EF4-FFF2-40B4-BE49-F238E27FC236}">
                  <a16:creationId xmlns:a16="http://schemas.microsoft.com/office/drawing/2014/main" id="{81B71260-4216-F581-B168-FE2C2782DDD3}"/>
                </a:ext>
              </a:extLst>
            </p:cNvPr>
            <p:cNvSpPr/>
            <p:nvPr/>
          </p:nvSpPr>
          <p:spPr>
            <a:xfrm>
              <a:off x="2710486" y="4104072"/>
              <a:ext cx="1146138" cy="717332"/>
            </a:xfrm>
            <a:prstGeom prst="roundRect">
              <a:avLst>
                <a:gd name="adj" fmla="val 6191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Gestión y Desarrollo de las Personas</a:t>
              </a:r>
            </a:p>
          </p:txBody>
        </p:sp>
        <p:sp>
          <p:nvSpPr>
            <p:cNvPr id="156" name="Rectángulo: esquinas redondeadas 155">
              <a:extLst>
                <a:ext uri="{FF2B5EF4-FFF2-40B4-BE49-F238E27FC236}">
                  <a16:creationId xmlns:a16="http://schemas.microsoft.com/office/drawing/2014/main" id="{5B95CD6A-9360-6323-FC1B-8F2C0E6E68DC}"/>
                </a:ext>
              </a:extLst>
            </p:cNvPr>
            <p:cNvSpPr/>
            <p:nvPr/>
          </p:nvSpPr>
          <p:spPr>
            <a:xfrm>
              <a:off x="1504811" y="4109545"/>
              <a:ext cx="1176621" cy="717317"/>
            </a:xfrm>
            <a:prstGeom prst="roundRect">
              <a:avLst>
                <a:gd name="adj" fmla="val 10254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Jurídica</a:t>
              </a:r>
            </a:p>
          </p:txBody>
        </p:sp>
        <p:sp>
          <p:nvSpPr>
            <p:cNvPr id="157" name="Rectángulo: esquinas redondeadas 156">
              <a:extLst>
                <a:ext uri="{FF2B5EF4-FFF2-40B4-BE49-F238E27FC236}">
                  <a16:creationId xmlns:a16="http://schemas.microsoft.com/office/drawing/2014/main" id="{FCAA589F-C380-119B-F0F6-4568973E5713}"/>
                </a:ext>
              </a:extLst>
            </p:cNvPr>
            <p:cNvSpPr/>
            <p:nvPr/>
          </p:nvSpPr>
          <p:spPr>
            <a:xfrm>
              <a:off x="6314173" y="4112459"/>
              <a:ext cx="1086489" cy="709233"/>
            </a:xfrm>
            <a:prstGeom prst="roundRect">
              <a:avLst>
                <a:gd name="adj" fmla="val 7181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TIC</a:t>
              </a:r>
            </a:p>
          </p:txBody>
        </p:sp>
        <p:sp>
          <p:nvSpPr>
            <p:cNvPr id="158" name="Rectángulo: esquinas redondeadas 157">
              <a:extLst>
                <a:ext uri="{FF2B5EF4-FFF2-40B4-BE49-F238E27FC236}">
                  <a16:creationId xmlns:a16="http://schemas.microsoft.com/office/drawing/2014/main" id="{F63FA305-FD45-0875-1CF7-CB95964A07A5}"/>
                </a:ext>
              </a:extLst>
            </p:cNvPr>
            <p:cNvSpPr/>
            <p:nvPr/>
          </p:nvSpPr>
          <p:spPr>
            <a:xfrm>
              <a:off x="7476625" y="4103392"/>
              <a:ext cx="1101402" cy="724352"/>
            </a:xfrm>
            <a:prstGeom prst="roundRect">
              <a:avLst>
                <a:gd name="adj" fmla="val 8078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Contraloría y Fiscalización</a:t>
              </a:r>
            </a:p>
          </p:txBody>
        </p:sp>
        <p:sp>
          <p:nvSpPr>
            <p:cNvPr id="159" name="Rectángulo: esquinas redondeadas 158">
              <a:extLst>
                <a:ext uri="{FF2B5EF4-FFF2-40B4-BE49-F238E27FC236}">
                  <a16:creationId xmlns:a16="http://schemas.microsoft.com/office/drawing/2014/main" id="{07F914D6-006C-94C0-1874-5E16D81D91F6}"/>
                </a:ext>
              </a:extLst>
            </p:cNvPr>
            <p:cNvSpPr/>
            <p:nvPr/>
          </p:nvSpPr>
          <p:spPr>
            <a:xfrm>
              <a:off x="3907724" y="4104070"/>
              <a:ext cx="1146138" cy="717333"/>
            </a:xfrm>
            <a:prstGeom prst="roundRect">
              <a:avLst>
                <a:gd name="adj" fmla="val 7664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Administración</a:t>
              </a:r>
            </a:p>
          </p:txBody>
        </p:sp>
        <p:sp>
          <p:nvSpPr>
            <p:cNvPr id="160" name="Rectángulo: esquinas redondeadas 159">
              <a:extLst>
                <a:ext uri="{FF2B5EF4-FFF2-40B4-BE49-F238E27FC236}">
                  <a16:creationId xmlns:a16="http://schemas.microsoft.com/office/drawing/2014/main" id="{84271706-C1BF-B232-085D-357DDDB2324C}"/>
                </a:ext>
              </a:extLst>
            </p:cNvPr>
            <p:cNvSpPr/>
            <p:nvPr/>
          </p:nvSpPr>
          <p:spPr>
            <a:xfrm>
              <a:off x="8630492" y="4103392"/>
              <a:ext cx="1101402" cy="710842"/>
            </a:xfrm>
            <a:prstGeom prst="roundRect">
              <a:avLst>
                <a:gd name="adj" fmla="val 8079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Gestión Financiera y Presupuestaria</a:t>
              </a:r>
            </a:p>
          </p:txBody>
        </p:sp>
        <p:sp>
          <p:nvSpPr>
            <p:cNvPr id="161" name="Rectángulo: esquinas redondeadas 160">
              <a:extLst>
                <a:ext uri="{FF2B5EF4-FFF2-40B4-BE49-F238E27FC236}">
                  <a16:creationId xmlns:a16="http://schemas.microsoft.com/office/drawing/2014/main" id="{781AA22E-AE53-85EC-6705-2991DD0D2FE6}"/>
                </a:ext>
              </a:extLst>
            </p:cNvPr>
            <p:cNvSpPr/>
            <p:nvPr/>
          </p:nvSpPr>
          <p:spPr>
            <a:xfrm>
              <a:off x="5110948" y="4103392"/>
              <a:ext cx="1146139" cy="718011"/>
            </a:xfrm>
            <a:prstGeom prst="roundRect">
              <a:avLst>
                <a:gd name="adj" fmla="val 8352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Planificación Y Desarrollo Estratégico</a:t>
              </a:r>
            </a:p>
          </p:txBody>
        </p:sp>
        <p:sp>
          <p:nvSpPr>
            <p:cNvPr id="162" name="Rectángulo: esquinas redondeadas 161">
              <a:extLst>
                <a:ext uri="{FF2B5EF4-FFF2-40B4-BE49-F238E27FC236}">
                  <a16:creationId xmlns:a16="http://schemas.microsoft.com/office/drawing/2014/main" id="{8A4E49D9-7BD0-0E4D-DD1B-8DDD5A87DA2E}"/>
                </a:ext>
              </a:extLst>
            </p:cNvPr>
            <p:cNvSpPr/>
            <p:nvPr/>
          </p:nvSpPr>
          <p:spPr>
            <a:xfrm>
              <a:off x="9792337" y="4097050"/>
              <a:ext cx="1020443" cy="724353"/>
            </a:xfrm>
            <a:prstGeom prst="roundRect">
              <a:avLst>
                <a:gd name="adj" fmla="val 636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Gestión de Usuarios</a:t>
              </a:r>
            </a:p>
          </p:txBody>
        </p:sp>
        <p:sp>
          <p:nvSpPr>
            <p:cNvPr id="168" name="Rectángulo: esquinas redondeadas 167">
              <a:extLst>
                <a:ext uri="{FF2B5EF4-FFF2-40B4-BE49-F238E27FC236}">
                  <a16:creationId xmlns:a16="http://schemas.microsoft.com/office/drawing/2014/main" id="{80CC9813-3584-9D26-7DC4-5DC6B59564EC}"/>
                </a:ext>
              </a:extLst>
            </p:cNvPr>
            <p:cNvSpPr/>
            <p:nvPr/>
          </p:nvSpPr>
          <p:spPr>
            <a:xfrm>
              <a:off x="10873223" y="4097049"/>
              <a:ext cx="1051032" cy="730695"/>
            </a:xfrm>
            <a:prstGeom prst="roundRect">
              <a:avLst>
                <a:gd name="adj" fmla="val 866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50" b="1" dirty="0">
                  <a:latin typeface="Arial Narrow" panose="020B0606020202030204" pitchFamily="34" charset="0"/>
                </a:rPr>
                <a:t>División de Gesti</a:t>
              </a:r>
              <a:r>
                <a:rPr lang="es-ES_tradnl" sz="1050" b="1" dirty="0" err="1">
                  <a:latin typeface="Arial Narrow" panose="020B0606020202030204" pitchFamily="34" charset="0"/>
                </a:rPr>
                <a:t>ón</a:t>
              </a:r>
              <a:r>
                <a:rPr lang="es-ES_tradnl" sz="1050" b="1" dirty="0">
                  <a:latin typeface="Arial Narrow" panose="020B0606020202030204" pitchFamily="34" charset="0"/>
                </a:rPr>
                <a:t> Comercial</a:t>
              </a:r>
              <a:endParaRPr lang="es-CL" sz="1050" b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267" name="Conector recto 266">
              <a:extLst>
                <a:ext uri="{FF2B5EF4-FFF2-40B4-BE49-F238E27FC236}">
                  <a16:creationId xmlns:a16="http://schemas.microsoft.com/office/drawing/2014/main" id="{BE7A7C0A-2313-A44F-9CD7-28E4250601A5}"/>
                </a:ext>
              </a:extLst>
            </p:cNvPr>
            <p:cNvCxnSpPr>
              <a:cxnSpLocks/>
              <a:endCxn id="162" idx="0"/>
            </p:cNvCxnSpPr>
            <p:nvPr/>
          </p:nvCxnSpPr>
          <p:spPr>
            <a:xfrm>
              <a:off x="10301819" y="3875995"/>
              <a:ext cx="740" cy="22105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ector recto 267">
              <a:extLst>
                <a:ext uri="{FF2B5EF4-FFF2-40B4-BE49-F238E27FC236}">
                  <a16:creationId xmlns:a16="http://schemas.microsoft.com/office/drawing/2014/main" id="{668B42F8-557F-38F4-E30A-C3D42E0C9980}"/>
                </a:ext>
              </a:extLst>
            </p:cNvPr>
            <p:cNvCxnSpPr>
              <a:cxnSpLocks/>
            </p:cNvCxnSpPr>
            <p:nvPr/>
          </p:nvCxnSpPr>
          <p:spPr>
            <a:xfrm>
              <a:off x="11382705" y="3863750"/>
              <a:ext cx="0" cy="26207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ector recto 166">
              <a:extLst>
                <a:ext uri="{FF2B5EF4-FFF2-40B4-BE49-F238E27FC236}">
                  <a16:creationId xmlns:a16="http://schemas.microsoft.com/office/drawing/2014/main" id="{732ECA12-0003-3810-A886-1740B7191F2F}"/>
                </a:ext>
              </a:extLst>
            </p:cNvPr>
            <p:cNvCxnSpPr>
              <a:cxnSpLocks/>
            </p:cNvCxnSpPr>
            <p:nvPr/>
          </p:nvCxnSpPr>
          <p:spPr>
            <a:xfrm>
              <a:off x="884351" y="3878639"/>
              <a:ext cx="10498354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ector recto 176">
              <a:extLst>
                <a:ext uri="{FF2B5EF4-FFF2-40B4-BE49-F238E27FC236}">
                  <a16:creationId xmlns:a16="http://schemas.microsoft.com/office/drawing/2014/main" id="{52B7E1BD-D674-40F8-0CDD-2BBBFA010193}"/>
                </a:ext>
              </a:extLst>
            </p:cNvPr>
            <p:cNvCxnSpPr>
              <a:cxnSpLocks/>
            </p:cNvCxnSpPr>
            <p:nvPr/>
          </p:nvCxnSpPr>
          <p:spPr>
            <a:xfrm>
              <a:off x="4506077" y="3875995"/>
              <a:ext cx="5754" cy="20886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ector recto 177">
              <a:extLst>
                <a:ext uri="{FF2B5EF4-FFF2-40B4-BE49-F238E27FC236}">
                  <a16:creationId xmlns:a16="http://schemas.microsoft.com/office/drawing/2014/main" id="{D99D3E2F-5BE9-6A49-04E0-30292A2E6140}"/>
                </a:ext>
              </a:extLst>
            </p:cNvPr>
            <p:cNvCxnSpPr>
              <a:cxnSpLocks/>
              <a:endCxn id="161" idx="0"/>
            </p:cNvCxnSpPr>
            <p:nvPr/>
          </p:nvCxnSpPr>
          <p:spPr>
            <a:xfrm flipH="1">
              <a:off x="5684018" y="3875995"/>
              <a:ext cx="9735" cy="22739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ector recto 178">
              <a:extLst>
                <a:ext uri="{FF2B5EF4-FFF2-40B4-BE49-F238E27FC236}">
                  <a16:creationId xmlns:a16="http://schemas.microsoft.com/office/drawing/2014/main" id="{F84AEDD1-9EDC-8A5F-3BE4-5CC1D1CF1678}"/>
                </a:ext>
              </a:extLst>
            </p:cNvPr>
            <p:cNvCxnSpPr>
              <a:cxnSpLocks/>
              <a:endCxn id="157" idx="0"/>
            </p:cNvCxnSpPr>
            <p:nvPr/>
          </p:nvCxnSpPr>
          <p:spPr>
            <a:xfrm flipH="1">
              <a:off x="6857418" y="3875995"/>
              <a:ext cx="2835" cy="23646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ector recto 179">
              <a:extLst>
                <a:ext uri="{FF2B5EF4-FFF2-40B4-BE49-F238E27FC236}">
                  <a16:creationId xmlns:a16="http://schemas.microsoft.com/office/drawing/2014/main" id="{9DC3D894-2322-A901-8EC3-02423AAD10CF}"/>
                </a:ext>
              </a:extLst>
            </p:cNvPr>
            <p:cNvCxnSpPr>
              <a:cxnSpLocks/>
            </p:cNvCxnSpPr>
            <p:nvPr/>
          </p:nvCxnSpPr>
          <p:spPr>
            <a:xfrm>
              <a:off x="8057034" y="3841639"/>
              <a:ext cx="0" cy="33750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ector recto 180">
              <a:extLst>
                <a:ext uri="{FF2B5EF4-FFF2-40B4-BE49-F238E27FC236}">
                  <a16:creationId xmlns:a16="http://schemas.microsoft.com/office/drawing/2014/main" id="{ABF09F2A-71DA-EEC4-2C56-87F35B9375D1}"/>
                </a:ext>
              </a:extLst>
            </p:cNvPr>
            <p:cNvCxnSpPr>
              <a:cxnSpLocks/>
              <a:endCxn id="160" idx="0"/>
            </p:cNvCxnSpPr>
            <p:nvPr/>
          </p:nvCxnSpPr>
          <p:spPr>
            <a:xfrm>
              <a:off x="9181193" y="3875995"/>
              <a:ext cx="0" cy="22739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ector recto 174">
              <a:extLst>
                <a:ext uri="{FF2B5EF4-FFF2-40B4-BE49-F238E27FC236}">
                  <a16:creationId xmlns:a16="http://schemas.microsoft.com/office/drawing/2014/main" id="{BA569DEE-52E6-0853-045E-DFD2A0861795}"/>
                </a:ext>
              </a:extLst>
            </p:cNvPr>
            <p:cNvCxnSpPr>
              <a:cxnSpLocks/>
              <a:endCxn id="155" idx="0"/>
            </p:cNvCxnSpPr>
            <p:nvPr/>
          </p:nvCxnSpPr>
          <p:spPr>
            <a:xfrm>
              <a:off x="3283555" y="3875995"/>
              <a:ext cx="0" cy="22807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9" name="Forma libre: forma 338">
              <a:extLst>
                <a:ext uri="{FF2B5EF4-FFF2-40B4-BE49-F238E27FC236}">
                  <a16:creationId xmlns:a16="http://schemas.microsoft.com/office/drawing/2014/main" id="{8514AEEE-B089-513D-AF7F-0AAEA704682C}"/>
                </a:ext>
              </a:extLst>
            </p:cNvPr>
            <p:cNvSpPr/>
            <p:nvPr/>
          </p:nvSpPr>
          <p:spPr>
            <a:xfrm>
              <a:off x="4391561" y="2690334"/>
              <a:ext cx="2565792" cy="230938"/>
            </a:xfrm>
            <a:custGeom>
              <a:avLst/>
              <a:gdLst>
                <a:gd name="connsiteX0" fmla="*/ 0 w 960584"/>
                <a:gd name="connsiteY0" fmla="*/ 60997 h 609970"/>
                <a:gd name="connsiteX1" fmla="*/ 60997 w 960584"/>
                <a:gd name="connsiteY1" fmla="*/ 0 h 609970"/>
                <a:gd name="connsiteX2" fmla="*/ 899587 w 960584"/>
                <a:gd name="connsiteY2" fmla="*/ 0 h 609970"/>
                <a:gd name="connsiteX3" fmla="*/ 960584 w 960584"/>
                <a:gd name="connsiteY3" fmla="*/ 60997 h 609970"/>
                <a:gd name="connsiteX4" fmla="*/ 960584 w 960584"/>
                <a:gd name="connsiteY4" fmla="*/ 548973 h 609970"/>
                <a:gd name="connsiteX5" fmla="*/ 899587 w 960584"/>
                <a:gd name="connsiteY5" fmla="*/ 609970 h 609970"/>
                <a:gd name="connsiteX6" fmla="*/ 60997 w 960584"/>
                <a:gd name="connsiteY6" fmla="*/ 609970 h 609970"/>
                <a:gd name="connsiteX7" fmla="*/ 0 w 960584"/>
                <a:gd name="connsiteY7" fmla="*/ 548973 h 609970"/>
                <a:gd name="connsiteX8" fmla="*/ 0 w 960584"/>
                <a:gd name="connsiteY8" fmla="*/ 60997 h 609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584" h="609970">
                  <a:moveTo>
                    <a:pt x="0" y="60997"/>
                  </a:moveTo>
                  <a:cubicBezTo>
                    <a:pt x="0" y="27309"/>
                    <a:pt x="27309" y="0"/>
                    <a:pt x="60997" y="0"/>
                  </a:cubicBezTo>
                  <a:lnTo>
                    <a:pt x="899587" y="0"/>
                  </a:lnTo>
                  <a:cubicBezTo>
                    <a:pt x="933275" y="0"/>
                    <a:pt x="960584" y="27309"/>
                    <a:pt x="960584" y="60997"/>
                  </a:cubicBezTo>
                  <a:lnTo>
                    <a:pt x="960584" y="548973"/>
                  </a:lnTo>
                  <a:cubicBezTo>
                    <a:pt x="960584" y="582661"/>
                    <a:pt x="933275" y="609970"/>
                    <a:pt x="899587" y="609970"/>
                  </a:cubicBezTo>
                  <a:lnTo>
                    <a:pt x="60997" y="609970"/>
                  </a:lnTo>
                  <a:cubicBezTo>
                    <a:pt x="27309" y="609970"/>
                    <a:pt x="0" y="582661"/>
                    <a:pt x="0" y="548973"/>
                  </a:cubicBezTo>
                  <a:lnTo>
                    <a:pt x="0" y="6099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2155" tIns="52155" rIns="52155" bIns="5215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100" dirty="0">
                  <a:latin typeface="Arial Narrow" panose="020B0606020202030204" pitchFamily="34" charset="0"/>
                </a:rPr>
                <a:t>Departamento de Control de Gestión </a:t>
              </a:r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87650BAB-6AB4-8DCE-B7BE-A295FADAC628}"/>
                </a:ext>
              </a:extLst>
            </p:cNvPr>
            <p:cNvSpPr/>
            <p:nvPr/>
          </p:nvSpPr>
          <p:spPr>
            <a:xfrm>
              <a:off x="307828" y="4109545"/>
              <a:ext cx="1153047" cy="717332"/>
            </a:xfrm>
            <a:custGeom>
              <a:avLst/>
              <a:gdLst>
                <a:gd name="connsiteX0" fmla="*/ 0 w 960584"/>
                <a:gd name="connsiteY0" fmla="*/ 60997 h 609970"/>
                <a:gd name="connsiteX1" fmla="*/ 60997 w 960584"/>
                <a:gd name="connsiteY1" fmla="*/ 0 h 609970"/>
                <a:gd name="connsiteX2" fmla="*/ 899587 w 960584"/>
                <a:gd name="connsiteY2" fmla="*/ 0 h 609970"/>
                <a:gd name="connsiteX3" fmla="*/ 960584 w 960584"/>
                <a:gd name="connsiteY3" fmla="*/ 60997 h 609970"/>
                <a:gd name="connsiteX4" fmla="*/ 960584 w 960584"/>
                <a:gd name="connsiteY4" fmla="*/ 548973 h 609970"/>
                <a:gd name="connsiteX5" fmla="*/ 899587 w 960584"/>
                <a:gd name="connsiteY5" fmla="*/ 609970 h 609970"/>
                <a:gd name="connsiteX6" fmla="*/ 60997 w 960584"/>
                <a:gd name="connsiteY6" fmla="*/ 609970 h 609970"/>
                <a:gd name="connsiteX7" fmla="*/ 0 w 960584"/>
                <a:gd name="connsiteY7" fmla="*/ 548973 h 609970"/>
                <a:gd name="connsiteX8" fmla="*/ 0 w 960584"/>
                <a:gd name="connsiteY8" fmla="*/ 60997 h 609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584" h="609970">
                  <a:moveTo>
                    <a:pt x="0" y="60997"/>
                  </a:moveTo>
                  <a:cubicBezTo>
                    <a:pt x="0" y="27309"/>
                    <a:pt x="27309" y="0"/>
                    <a:pt x="60997" y="0"/>
                  </a:cubicBezTo>
                  <a:lnTo>
                    <a:pt x="899587" y="0"/>
                  </a:lnTo>
                  <a:cubicBezTo>
                    <a:pt x="933275" y="0"/>
                    <a:pt x="960584" y="27309"/>
                    <a:pt x="960584" y="60997"/>
                  </a:cubicBezTo>
                  <a:lnTo>
                    <a:pt x="960584" y="548973"/>
                  </a:lnTo>
                  <a:cubicBezTo>
                    <a:pt x="960584" y="582661"/>
                    <a:pt x="933275" y="609970"/>
                    <a:pt x="899587" y="609970"/>
                  </a:cubicBezTo>
                  <a:lnTo>
                    <a:pt x="60997" y="609970"/>
                  </a:lnTo>
                  <a:cubicBezTo>
                    <a:pt x="27309" y="609970"/>
                    <a:pt x="0" y="582661"/>
                    <a:pt x="0" y="548973"/>
                  </a:cubicBezTo>
                  <a:lnTo>
                    <a:pt x="0" y="60997"/>
                  </a:lnTo>
                  <a:close/>
                </a:path>
              </a:pathLst>
            </a:custGeom>
            <a:solidFill>
              <a:srgbClr val="00206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2155" tIns="52155" rIns="52155" bIns="5215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Divisi</a:t>
              </a:r>
              <a:r>
                <a:rPr lang="es-ES_tradnl" sz="1050" b="1" dirty="0" err="1">
                  <a:solidFill>
                    <a:schemeClr val="bg1"/>
                  </a:solidFill>
                  <a:latin typeface="Arial Narrow" panose="020B0606020202030204" pitchFamily="34" charset="0"/>
                </a:rPr>
                <a:t>ón</a:t>
              </a:r>
              <a:r>
                <a:rPr lang="es-ES_tradnl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</a:t>
              </a:r>
              <a:r>
                <a:rPr lang="es-CL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de Auditoría</a:t>
              </a:r>
              <a:endParaRPr lang="es-CL" sz="1050" b="1" kern="12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88" name="Conector recto 287">
              <a:extLst>
                <a:ext uri="{FF2B5EF4-FFF2-40B4-BE49-F238E27FC236}">
                  <a16:creationId xmlns:a16="http://schemas.microsoft.com/office/drawing/2014/main" id="{488B42E5-68C9-CC6D-BE66-0CDFF4EAE4BD}"/>
                </a:ext>
              </a:extLst>
            </p:cNvPr>
            <p:cNvCxnSpPr>
              <a:cxnSpLocks/>
              <a:endCxn id="110" idx="1"/>
            </p:cNvCxnSpPr>
            <p:nvPr/>
          </p:nvCxnSpPr>
          <p:spPr>
            <a:xfrm>
              <a:off x="3951165" y="2473413"/>
              <a:ext cx="444796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1BF3B2D0-4040-983E-587A-36B0384E6E36}"/>
                </a:ext>
              </a:extLst>
            </p:cNvPr>
            <p:cNvCxnSpPr>
              <a:cxnSpLocks/>
            </p:cNvCxnSpPr>
            <p:nvPr/>
          </p:nvCxnSpPr>
          <p:spPr>
            <a:xfrm>
              <a:off x="2093121" y="3875995"/>
              <a:ext cx="0" cy="24462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E13EC310-296A-CB1B-C075-B2233596C960}"/>
                </a:ext>
              </a:extLst>
            </p:cNvPr>
            <p:cNvCxnSpPr>
              <a:cxnSpLocks/>
            </p:cNvCxnSpPr>
            <p:nvPr/>
          </p:nvCxnSpPr>
          <p:spPr>
            <a:xfrm>
              <a:off x="884351" y="3875995"/>
              <a:ext cx="4261" cy="24462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96A4320B-CAFD-FE5C-37E5-8DBFF29F3697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9" y="2804489"/>
              <a:ext cx="444796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29B6067F-4E4D-C353-20C9-B0AE7F2F5A84}"/>
                </a:ext>
              </a:extLst>
            </p:cNvPr>
            <p:cNvCxnSpPr>
              <a:cxnSpLocks/>
            </p:cNvCxnSpPr>
            <p:nvPr/>
          </p:nvCxnSpPr>
          <p:spPr>
            <a:xfrm>
              <a:off x="3963569" y="2151234"/>
              <a:ext cx="444796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52405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C32121BD139AE44B9C3C09C8CEFEC5F" ma:contentTypeVersion="2" ma:contentTypeDescription="Crear nuevo documento." ma:contentTypeScope="" ma:versionID="507a739b581a91580ec04cdd47d7b857">
  <xsd:schema xmlns:xsd="http://www.w3.org/2001/XMLSchema" xmlns:xs="http://www.w3.org/2001/XMLSchema" xmlns:p="http://schemas.microsoft.com/office/2006/metadata/properties" xmlns:ns3="98fb39cd-3610-4051-a83a-d8b678b9a7f1" targetNamespace="http://schemas.microsoft.com/office/2006/metadata/properties" ma:root="true" ma:fieldsID="c6915cc890833925580529a9af356cd3" ns3:_="">
    <xsd:import namespace="98fb39cd-3610-4051-a83a-d8b678b9a7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b39cd-3610-4051-a83a-d8b678b9a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885306-A9FD-4C43-8AAD-0CDEECEC24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fb39cd-3610-4051-a83a-d8b678b9a7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C3C427-B6A3-4FB7-85C9-6EFD5464CE74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8fb39cd-3610-4051-a83a-d8b678b9a7f1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E2347A2-871F-4921-AE05-80A2A4CEE5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20967</TotalTime>
  <Words>75</Words>
  <Application>Microsoft Office PowerPoint</Application>
  <PresentationFormat>Panorámica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Ximena Sgombich Mancilla</dc:creator>
  <cp:lastModifiedBy>Ximena Sgombich Mancilla</cp:lastModifiedBy>
  <cp:revision>31</cp:revision>
  <dcterms:created xsi:type="dcterms:W3CDTF">2023-03-21T12:56:39Z</dcterms:created>
  <dcterms:modified xsi:type="dcterms:W3CDTF">2024-09-12T15:07:57Z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0x010100DC32121BD139AE44B9C3C09C8CEFEC5F</vt:lpwstr>
  </property>
</Properties>
</file>